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460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21-05-2021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21-05-2021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5/21/2021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5/21/2021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5/21/2021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5/21/2021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5/21/2021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5/21/2021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02457 Machine Learning Operations</a:t>
            </a:r>
          </a:p>
          <a:p>
            <a:r>
              <a:rPr lang="da-DK"/>
              <a:t>Nicki Skafte Detlefsen,</a:t>
            </a:r>
          </a:p>
          <a:p>
            <a:r>
              <a:rPr lang="da-DK"/>
              <a:t>Postdoc</a:t>
            </a:r>
          </a:p>
          <a:p>
            <a:r>
              <a:rPr lang="da-DK"/>
              <a:t>DTU Compute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da-DK" dirty="0"/>
              <a:t>-&gt; Why training frameworks exist!</a:t>
            </a:r>
          </a:p>
          <a:p>
            <a:endParaRPr lang="da-DK" dirty="0"/>
          </a:p>
          <a:p>
            <a:r>
              <a:rPr lang="da-DK" dirty="0"/>
              <a:t>Reduce boilerplate = increase turn-around time</a:t>
            </a:r>
          </a:p>
          <a:p>
            <a:r>
              <a:rPr lang="da-DK" dirty="0"/>
              <a:t>Focus on what is important</a:t>
            </a:r>
          </a:p>
          <a:p>
            <a:r>
              <a:rPr lang="da-DK" dirty="0"/>
              <a:t>Reproduceability</a:t>
            </a:r>
          </a:p>
          <a:p>
            <a:r>
              <a:rPr lang="da-DK" dirty="0"/>
              <a:t>Shareability</a:t>
            </a:r>
          </a:p>
          <a:p>
            <a:r>
              <a:rPr lang="da-DK" dirty="0"/>
              <a:t>Consistency</a:t>
            </a:r>
          </a:p>
          <a:p>
            <a:r>
              <a:rPr lang="da-DK" dirty="0"/>
              <a:t>Scaleability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Many fremeworks exist for reducing boilerplate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Many frameworks for accelerating training 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Its just reorganised pytorch code!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Two core objects</a:t>
            </a:r>
          </a:p>
          <a:p>
            <a:r>
              <a:rPr lang="da-DK" dirty="0"/>
              <a:t>Lightning Module</a:t>
            </a:r>
          </a:p>
          <a:p>
            <a:pPr lvl="1"/>
            <a:r>
              <a:rPr lang="da-DK" dirty="0"/>
              <a:t>Training, validation, test logic</a:t>
            </a:r>
          </a:p>
          <a:p>
            <a:pPr lvl="1"/>
            <a:r>
              <a:rPr lang="da-DK" dirty="0"/>
              <a:t>Optimizer</a:t>
            </a:r>
          </a:p>
          <a:p>
            <a:pPr lvl="1"/>
            <a:endParaRPr lang="da-DK" dirty="0"/>
          </a:p>
          <a:p>
            <a:r>
              <a:rPr lang="da-DK" dirty="0"/>
              <a:t>Trainer</a:t>
            </a:r>
          </a:p>
          <a:p>
            <a:pPr lvl="1"/>
            <a:r>
              <a:rPr lang="da-DK" dirty="0"/>
              <a:t>The ”rest”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096627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35AF-7FFC-43B0-AC57-0BC5ABC9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47A3-F932-42CE-8427-341FD2785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7C366-4B37-4695-9C38-9326FE4C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870D8-EE7C-404C-9386-B0BD1374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80B6B-7283-4302-87DF-6A124AB8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604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i="1" dirty="0"/>
              <a:t>Computing on multiple threads/devices/nodes in </a:t>
            </a:r>
            <a:r>
              <a:rPr lang="da-DK" i="1" u="sng" dirty="0"/>
              <a:t>parallel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Distributed computing is not always beneficial: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Three types of devices</a:t>
            </a:r>
          </a:p>
          <a:p>
            <a:pPr lvl="1"/>
            <a:r>
              <a:rPr lang="da-DK" dirty="0"/>
              <a:t>CPU</a:t>
            </a:r>
          </a:p>
          <a:p>
            <a:pPr lvl="2"/>
            <a:r>
              <a:rPr lang="da-DK" dirty="0"/>
              <a:t>General compute unit</a:t>
            </a:r>
          </a:p>
          <a:p>
            <a:pPr lvl="2"/>
            <a:r>
              <a:rPr lang="da-DK" dirty="0"/>
              <a:t>2-128 threads</a:t>
            </a:r>
          </a:p>
          <a:p>
            <a:pPr lvl="1"/>
            <a:r>
              <a:rPr lang="da-DK" dirty="0"/>
              <a:t>GPU</a:t>
            </a:r>
          </a:p>
          <a:p>
            <a:pPr lvl="2"/>
            <a:r>
              <a:rPr lang="da-DK" dirty="0"/>
              <a:t>Rendering unit</a:t>
            </a:r>
          </a:p>
          <a:p>
            <a:pPr lvl="2"/>
            <a:r>
              <a:rPr lang="da-DK" dirty="0"/>
              <a:t>1000-10000 threads</a:t>
            </a:r>
          </a:p>
          <a:p>
            <a:pPr lvl="1"/>
            <a:r>
              <a:rPr lang="da-DK" dirty="0"/>
              <a:t>TPU</a:t>
            </a:r>
          </a:p>
          <a:p>
            <a:pPr lvl="2"/>
            <a:r>
              <a:rPr lang="da-DK" dirty="0"/>
              <a:t>Specialized unit </a:t>
            </a:r>
          </a:p>
          <a:p>
            <a:pPr lvl="2"/>
            <a:r>
              <a:rPr lang="da-DK" dirty="0"/>
              <a:t>8-2048 threads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Note that we are comparing apples to bananas!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da-DK" dirty="0"/>
              <a:t>With more memory</a:t>
            </a:r>
          </a:p>
          <a:p>
            <a:r>
              <a:rPr lang="da-DK" dirty="0"/>
              <a:t>Faster data transfer</a:t>
            </a:r>
          </a:p>
          <a:p>
            <a:r>
              <a:rPr lang="da-DK" dirty="0"/>
              <a:t>Higher data modality</a:t>
            </a:r>
          </a:p>
          <a:p>
            <a:r>
              <a:rPr lang="da-DK" dirty="0"/>
              <a:t>Larger models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5/21/2021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535</Words>
  <Application>Microsoft Office PowerPoint</Application>
  <PresentationFormat>Widescreen</PresentationFormat>
  <Paragraphs>160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autodiff changed the world</dc:title>
  <dc:creator>Nicki Skafte Detlefsen</dc:creator>
  <cp:lastModifiedBy>Nicki Skafte Detlefsen</cp:lastModifiedBy>
  <cp:revision>23</cp:revision>
  <dcterms:created xsi:type="dcterms:W3CDTF">2021-04-07T10:04:14Z</dcterms:created>
  <dcterms:modified xsi:type="dcterms:W3CDTF">2021-05-21T15:35:56Z</dcterms:modified>
</cp:coreProperties>
</file>